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C51F0-4C86-0A47-BFE1-013E7132CB3F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6CEB-33D0-4B49-90FA-6DA3C152E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72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A6CEB-33D0-4B49-90FA-6DA3C152E5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2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9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7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6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6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6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1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4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0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63847-4DD2-984B-A657-3E8506BCA26C}" type="datetimeFigureOut">
              <a:rPr lang="en-US" smtClean="0"/>
              <a:t>1/23/25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358AF-C22D-7B42-B3E6-12001D8DD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5050" y="674155"/>
            <a:ext cx="4778296" cy="713692"/>
          </a:xfrm>
        </p:spPr>
        <p:txBody>
          <a:bodyPr>
            <a:normAutofit fontScale="90000"/>
          </a:bodyPr>
          <a:lstStyle/>
          <a:p>
            <a:r>
              <a:rPr lang="en-GB" sz="2000" b="1" i="1" dirty="0">
                <a:solidFill>
                  <a:srgbClr val="FF6600"/>
                </a:solidFill>
              </a:rPr>
              <a:t>Vision: </a:t>
            </a:r>
            <a:r>
              <a:rPr lang="en-GB" sz="1800" i="1" dirty="0">
                <a:solidFill>
                  <a:srgbClr val="0000FF"/>
                </a:solidFill>
              </a:rPr>
              <a:t>All people will have optimal pain management throughout life.</a:t>
            </a:r>
            <a:r>
              <a:rPr lang="en-AU" sz="1800" dirty="0">
                <a:solidFill>
                  <a:srgbClr val="0000FF"/>
                </a:solidFill>
              </a:rPr>
              <a:t>  </a:t>
            </a:r>
            <a:br>
              <a:rPr lang="en-AU" sz="1600" dirty="0"/>
            </a:br>
            <a:endParaRPr lang="en-US" sz="1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2498" y="2915653"/>
            <a:ext cx="4560848" cy="1979886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Local and IASP Global Year Resources:</a:t>
            </a:r>
          </a:p>
          <a:p>
            <a:r>
              <a:rPr lang="en-US" dirty="0" err="1">
                <a:solidFill>
                  <a:schemeClr val="tx1"/>
                </a:solidFill>
              </a:rPr>
              <a:t>apsoc.org.au</a:t>
            </a:r>
            <a:r>
              <a:rPr lang="en-US" dirty="0">
                <a:solidFill>
                  <a:schemeClr val="tx1"/>
                </a:solidFill>
              </a:rPr>
              <a:t>/global-year-against-pain</a:t>
            </a:r>
          </a:p>
        </p:txBody>
      </p:sp>
      <p:pic>
        <p:nvPicPr>
          <p:cNvPr id="4" name="Picture 3" descr="APSlogoNE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5" y="134576"/>
            <a:ext cx="3231834" cy="17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A26E9-8A43-547D-6BBB-224076D2D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75" y="1927426"/>
            <a:ext cx="3119599" cy="44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2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28</Words>
  <Application>Microsoft Macintosh PowerPoint</Application>
  <PresentationFormat>On-screen Show (4:3)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Vision: All people will have optimal pain management throughout life.   </vt:lpstr>
    </vt:vector>
  </TitlesOfParts>
  <Company>Trigen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Vision: All people should have timely access to pain management and prevention. </dc:title>
  <dc:creator>Tracy Hallen</dc:creator>
  <cp:lastModifiedBy>Tracy</cp:lastModifiedBy>
  <cp:revision>97</cp:revision>
  <dcterms:created xsi:type="dcterms:W3CDTF">2013-08-12T11:13:50Z</dcterms:created>
  <dcterms:modified xsi:type="dcterms:W3CDTF">2025-01-23T06:42:44Z</dcterms:modified>
</cp:coreProperties>
</file>